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78" r:id="rId2"/>
  </p:sldIdLst>
  <p:sldSz cx="9144000" cy="6858000" type="screen4x3"/>
  <p:notesSz cx="68580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28" autoAdjust="0"/>
    <p:restoredTop sz="94575" autoAdjust="0"/>
  </p:normalViewPr>
  <p:slideViewPr>
    <p:cSldViewPr snapToGrid="0">
      <p:cViewPr>
        <p:scale>
          <a:sx n="75" d="100"/>
          <a:sy n="75" d="100"/>
        </p:scale>
        <p:origin x="-2238" y="-4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884613"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Grp="1" noRot="1" noChangeAspect="1" noChangeArrowheads="1" noTextEdit="1"/>
          </p:cNvSpPr>
          <p:nvPr>
            <p:ph type="sldImg" idx="2"/>
          </p:nvPr>
        </p:nvSpPr>
        <p:spPr bwMode="auto">
          <a:xfrm>
            <a:off x="1106488" y="698500"/>
            <a:ext cx="4646612" cy="34845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85800" y="4416425"/>
            <a:ext cx="548640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884613"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0EA98C1-F9BF-452C-BDFE-5DADDA1718BD}" type="slidenum">
              <a:rPr lang="en-US" altLang="en-US"/>
              <a:pPr/>
              <a:t>‹#›</a:t>
            </a:fld>
            <a:endParaRPr lang="en-US" altLang="en-US"/>
          </a:p>
        </p:txBody>
      </p:sp>
    </p:spTree>
    <p:extLst>
      <p:ext uri="{BB962C8B-B14F-4D97-AF65-F5344CB8AC3E}">
        <p14:creationId xmlns:p14="http://schemas.microsoft.com/office/powerpoint/2010/main" val="23471591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1423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93313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25381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17309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88861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07193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1901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486870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1471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5484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80101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462" name="Group 438"/>
          <p:cNvGraphicFramePr>
            <a:graphicFrameLocks noGrp="1"/>
          </p:cNvGraphicFramePr>
          <p:nvPr userDrawn="1"/>
        </p:nvGraphicFramePr>
        <p:xfrm>
          <a:off x="152400" y="152400"/>
          <a:ext cx="8839200" cy="67056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points/Grade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662" name="Group 638"/>
          <p:cNvGraphicFramePr>
            <a:graphicFrameLocks noGrp="1"/>
          </p:cNvGraphicFramePr>
          <p:nvPr userDrawn="1"/>
        </p:nvGraphicFramePr>
        <p:xfrm>
          <a:off x="152400" y="3810000"/>
          <a:ext cx="8839200" cy="2968752"/>
        </p:xfrm>
        <a:graphic>
          <a:graphicData uri="http://schemas.openxmlformats.org/drawingml/2006/table">
            <a:tbl>
              <a:tblPr/>
              <a:tblGrid>
                <a:gridCol w="6477000"/>
                <a:gridCol w="304800"/>
                <a:gridCol w="381000"/>
                <a:gridCol w="304800"/>
                <a:gridCol w="242888"/>
                <a:gridCol w="365125"/>
                <a:gridCol w="366712"/>
                <a:gridCol w="396875"/>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152400" y="685800"/>
            <a:ext cx="5867400" cy="1609725"/>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How many minutes did Ms. Peters, Ms. Moore, and Ms. Weber each travel to get to the skating rink on Saturday?  Ms. Weber came by skateboard, Ms. Peters came by bike, and Ms. Moore came by bus.  It took Ms. Peters twice as long as Ms. Weber to get there.  It took Ms. Moore 10 minutes more than it took both Ms. Peters and Ms. Weber together.  All three skaters together took 64 minutes to get to the rink.</a:t>
            </a:r>
          </a:p>
          <a:p>
            <a:endParaRPr lang="en-US" altLang="en-US" sz="1200"/>
          </a:p>
          <a:p>
            <a:r>
              <a:rPr lang="en-US" altLang="en-US" sz="1200"/>
              <a:t>Algebra may not be used as a strategy.  You should </a:t>
            </a:r>
            <a:r>
              <a:rPr lang="en-US" altLang="en-US" sz="1200" b="1"/>
              <a:t>NOT</a:t>
            </a:r>
            <a:r>
              <a:rPr lang="en-US" altLang="en-US" sz="1200"/>
              <a:t> solve this problem using variables and equations.</a:t>
            </a:r>
          </a:p>
        </p:txBody>
      </p:sp>
      <p:sp>
        <p:nvSpPr>
          <p:cNvPr id="33795" name="Text Box 3"/>
          <p:cNvSpPr txBox="1">
            <a:spLocks noChangeArrowheads="1"/>
          </p:cNvSpPr>
          <p:nvPr/>
        </p:nvSpPr>
        <p:spPr bwMode="auto">
          <a:xfrm>
            <a:off x="3403600" y="165100"/>
            <a:ext cx="7604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t>Comp - 8</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5248</TotalTime>
  <Words>122</Words>
  <Application>Microsoft Office PowerPoint</Application>
  <PresentationFormat>On-screen Show (4:3)</PresentationFormat>
  <Paragraphs>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87</cp:revision>
  <cp:lastPrinted>2001-04-26T02:59:36Z</cp:lastPrinted>
  <dcterms:created xsi:type="dcterms:W3CDTF">2000-09-03T02:04:07Z</dcterms:created>
  <dcterms:modified xsi:type="dcterms:W3CDTF">2014-05-03T21:22:02Z</dcterms:modified>
</cp:coreProperties>
</file>